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 /><Relationship Id="rId2" Type="http://schemas.openxmlformats.org/package/2006/relationships/metadata/core-properties" Target="docProps/core.xml" /><Relationship Id="rId1" Type="http://schemas.openxmlformats.org/officeDocument/2006/relationships/officeDocument" Target="ppt/presentation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9"/>
  </p:notesMasterIdLst>
  <p:sldIdLst>
    <p:sldId id="260" r:id="rId2"/>
    <p:sldId id="261" r:id="rId3"/>
    <p:sldId id="257" r:id="rId4"/>
    <p:sldId id="258" r:id="rId5"/>
    <p:sldId id="259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71" r:id="rId14"/>
    <p:sldId id="272" r:id="rId15"/>
    <p:sldId id="275" r:id="rId16"/>
    <p:sldId id="273" r:id="rId17"/>
    <p:sldId id="270" r:id="rId1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>
      <p:cViewPr varScale="1">
        <p:scale>
          <a:sx n="70" d="100"/>
          <a:sy n="70" d="100"/>
        </p:scale>
        <p:origin x="530" y="2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slide" Target="slides/slide12.xml" /><Relationship Id="rId18" Type="http://schemas.openxmlformats.org/officeDocument/2006/relationships/slide" Target="slides/slide17.xml" /><Relationship Id="rId3" Type="http://schemas.openxmlformats.org/officeDocument/2006/relationships/slide" Target="slides/slide2.xml" /><Relationship Id="rId21" Type="http://schemas.openxmlformats.org/officeDocument/2006/relationships/viewProps" Target="viewProps.xml" /><Relationship Id="rId7" Type="http://schemas.openxmlformats.org/officeDocument/2006/relationships/slide" Target="slides/slide6.xml" /><Relationship Id="rId12" Type="http://schemas.openxmlformats.org/officeDocument/2006/relationships/slide" Target="slides/slide11.xml" /><Relationship Id="rId17" Type="http://schemas.openxmlformats.org/officeDocument/2006/relationships/slide" Target="slides/slide16.xml" /><Relationship Id="rId2" Type="http://schemas.openxmlformats.org/officeDocument/2006/relationships/slide" Target="slides/slide1.xml" /><Relationship Id="rId16" Type="http://schemas.openxmlformats.org/officeDocument/2006/relationships/slide" Target="slides/slide15.xml" /><Relationship Id="rId20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slide" Target="slides/slide10.xml" /><Relationship Id="rId5" Type="http://schemas.openxmlformats.org/officeDocument/2006/relationships/slide" Target="slides/slide4.xml" /><Relationship Id="rId15" Type="http://schemas.openxmlformats.org/officeDocument/2006/relationships/slide" Target="slides/slide14.xml" /><Relationship Id="rId23" Type="http://schemas.openxmlformats.org/officeDocument/2006/relationships/tableStyles" Target="tableStyles.xml" /><Relationship Id="rId10" Type="http://schemas.openxmlformats.org/officeDocument/2006/relationships/slide" Target="slides/slide9.xml" /><Relationship Id="rId19" Type="http://schemas.openxmlformats.org/officeDocument/2006/relationships/notesMaster" Target="notesMasters/notesMaster1.xml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slide" Target="slides/slide13.xml" /><Relationship Id="rId22" Type="http://schemas.openxmlformats.org/officeDocument/2006/relationships/theme" Target="theme/theme1.xml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3837F0-4260-46E9-B1CB-B1FF8ECDDDBE}" type="datetimeFigureOut">
              <a:rPr lang="en-US" smtClean="0"/>
              <a:t>9/15/2019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CF76EB-AA79-49C2-A63B-6365A292B5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39213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CF76EB-AA79-49C2-A63B-6365A292B51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9693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2063115" y="630937"/>
            <a:ext cx="5230368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8892" y="1098388"/>
            <a:ext cx="7738814" cy="4394988"/>
          </a:xfrm>
        </p:spPr>
        <p:txBody>
          <a:bodyPr anchor="ctr">
            <a:noAutofit/>
          </a:bodyPr>
          <a:lstStyle>
            <a:lvl1pPr algn="ctr">
              <a:defRPr sz="7500" spc="6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61284" y="5979197"/>
            <a:ext cx="6034030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1500" b="1" i="0" cap="all" spc="300" baseline="0">
                <a:solidFill>
                  <a:schemeClr val="tx2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8892" y="6375679"/>
            <a:ext cx="174729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AD2346A8-28E3-4CB1-87A7-4E891DF59208}" type="datetimeFigureOut">
              <a:rPr lang="en-GB" smtClean="0"/>
              <a:t>15/09/2019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35249" y="6375679"/>
            <a:ext cx="30861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00414" y="6375679"/>
            <a:ext cx="1747292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31A86134-8D2D-4E6A-A18D-4062A56418B5}" type="slidenum">
              <a:rPr lang="en-GB" smtClean="0"/>
              <a:t>‹#›</a:t>
            </a:fld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0"/>
            <a:ext cx="21259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 title="left edge border"/>
          <p:cNvSpPr/>
          <p:nvPr/>
        </p:nvSpPr>
        <p:spPr>
          <a:xfrm>
            <a:off x="0" y="0"/>
            <a:ext cx="21259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1731052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346A8-28E3-4CB1-87A7-4E891DF59208}" type="datetimeFigureOut">
              <a:rPr lang="en-GB" smtClean="0"/>
              <a:t>15/09/2019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86134-8D2D-4E6A-A18D-4062A56418B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88794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96911" y="382386"/>
            <a:ext cx="1771930" cy="560040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42974" y="382386"/>
            <a:ext cx="5809517" cy="560040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346A8-28E3-4CB1-87A7-4E891DF59208}" type="datetimeFigureOut">
              <a:rPr lang="en-GB" smtClean="0"/>
              <a:t>15/09/2019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86134-8D2D-4E6A-A18D-4062A56418B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66206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346A8-28E3-4CB1-87A7-4E891DF59208}" type="datetimeFigureOut">
              <a:rPr lang="en-GB" smtClean="0"/>
              <a:t>15/09/2019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86134-8D2D-4E6A-A18D-4062A56418B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94412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2110979" cy="6858000"/>
          </a:xfrm>
          <a:custGeom>
            <a:avLst/>
            <a:gdLst/>
            <a:ahLst/>
            <a:cxnLst/>
            <a:rect l="0" t="0" r="r" b="b"/>
            <a:pathLst>
              <a:path w="1773" h="4320">
                <a:moveTo>
                  <a:pt x="0" y="0"/>
                </a:moveTo>
                <a:lnTo>
                  <a:pt x="891" y="0"/>
                </a:lnTo>
                <a:lnTo>
                  <a:pt x="906" y="56"/>
                </a:lnTo>
                <a:lnTo>
                  <a:pt x="921" y="111"/>
                </a:lnTo>
                <a:lnTo>
                  <a:pt x="938" y="165"/>
                </a:lnTo>
                <a:lnTo>
                  <a:pt x="957" y="217"/>
                </a:lnTo>
                <a:lnTo>
                  <a:pt x="980" y="266"/>
                </a:lnTo>
                <a:lnTo>
                  <a:pt x="1007" y="312"/>
                </a:lnTo>
                <a:lnTo>
                  <a:pt x="1036" y="351"/>
                </a:lnTo>
                <a:lnTo>
                  <a:pt x="1069" y="387"/>
                </a:lnTo>
                <a:lnTo>
                  <a:pt x="1105" y="422"/>
                </a:lnTo>
                <a:lnTo>
                  <a:pt x="1145" y="456"/>
                </a:lnTo>
                <a:lnTo>
                  <a:pt x="1185" y="487"/>
                </a:lnTo>
                <a:lnTo>
                  <a:pt x="1227" y="520"/>
                </a:lnTo>
                <a:lnTo>
                  <a:pt x="1270" y="551"/>
                </a:lnTo>
                <a:lnTo>
                  <a:pt x="1311" y="584"/>
                </a:lnTo>
                <a:lnTo>
                  <a:pt x="1352" y="617"/>
                </a:lnTo>
                <a:lnTo>
                  <a:pt x="1390" y="651"/>
                </a:lnTo>
                <a:lnTo>
                  <a:pt x="1425" y="687"/>
                </a:lnTo>
                <a:lnTo>
                  <a:pt x="1456" y="725"/>
                </a:lnTo>
                <a:lnTo>
                  <a:pt x="1484" y="765"/>
                </a:lnTo>
                <a:lnTo>
                  <a:pt x="1505" y="808"/>
                </a:lnTo>
                <a:lnTo>
                  <a:pt x="1521" y="856"/>
                </a:lnTo>
                <a:lnTo>
                  <a:pt x="1530" y="907"/>
                </a:lnTo>
                <a:lnTo>
                  <a:pt x="1534" y="960"/>
                </a:lnTo>
                <a:lnTo>
                  <a:pt x="1534" y="1013"/>
                </a:lnTo>
                <a:lnTo>
                  <a:pt x="1530" y="1068"/>
                </a:lnTo>
                <a:lnTo>
                  <a:pt x="1523" y="1125"/>
                </a:lnTo>
                <a:lnTo>
                  <a:pt x="1515" y="1181"/>
                </a:lnTo>
                <a:lnTo>
                  <a:pt x="1508" y="1237"/>
                </a:lnTo>
                <a:lnTo>
                  <a:pt x="1501" y="1293"/>
                </a:lnTo>
                <a:lnTo>
                  <a:pt x="1496" y="1350"/>
                </a:lnTo>
                <a:lnTo>
                  <a:pt x="1494" y="1405"/>
                </a:lnTo>
                <a:lnTo>
                  <a:pt x="1497" y="1458"/>
                </a:lnTo>
                <a:lnTo>
                  <a:pt x="1504" y="1511"/>
                </a:lnTo>
                <a:lnTo>
                  <a:pt x="1517" y="1560"/>
                </a:lnTo>
                <a:lnTo>
                  <a:pt x="1535" y="1610"/>
                </a:lnTo>
                <a:lnTo>
                  <a:pt x="1557" y="1659"/>
                </a:lnTo>
                <a:lnTo>
                  <a:pt x="1583" y="1708"/>
                </a:lnTo>
                <a:lnTo>
                  <a:pt x="1611" y="1757"/>
                </a:lnTo>
                <a:lnTo>
                  <a:pt x="1640" y="1807"/>
                </a:lnTo>
                <a:lnTo>
                  <a:pt x="1669" y="1855"/>
                </a:lnTo>
                <a:lnTo>
                  <a:pt x="1696" y="1905"/>
                </a:lnTo>
                <a:lnTo>
                  <a:pt x="1721" y="1954"/>
                </a:lnTo>
                <a:lnTo>
                  <a:pt x="1742" y="2006"/>
                </a:lnTo>
                <a:lnTo>
                  <a:pt x="1759" y="2057"/>
                </a:lnTo>
                <a:lnTo>
                  <a:pt x="1769" y="2108"/>
                </a:lnTo>
                <a:lnTo>
                  <a:pt x="1773" y="2160"/>
                </a:lnTo>
                <a:lnTo>
                  <a:pt x="1769" y="2212"/>
                </a:lnTo>
                <a:lnTo>
                  <a:pt x="1759" y="2263"/>
                </a:lnTo>
                <a:lnTo>
                  <a:pt x="1742" y="2314"/>
                </a:lnTo>
                <a:lnTo>
                  <a:pt x="1721" y="2366"/>
                </a:lnTo>
                <a:lnTo>
                  <a:pt x="1696" y="2415"/>
                </a:lnTo>
                <a:lnTo>
                  <a:pt x="1669" y="2465"/>
                </a:lnTo>
                <a:lnTo>
                  <a:pt x="1640" y="2513"/>
                </a:lnTo>
                <a:lnTo>
                  <a:pt x="1611" y="2563"/>
                </a:lnTo>
                <a:lnTo>
                  <a:pt x="1583" y="2612"/>
                </a:lnTo>
                <a:lnTo>
                  <a:pt x="1557" y="2661"/>
                </a:lnTo>
                <a:lnTo>
                  <a:pt x="1535" y="2710"/>
                </a:lnTo>
                <a:lnTo>
                  <a:pt x="1517" y="2760"/>
                </a:lnTo>
                <a:lnTo>
                  <a:pt x="1504" y="2809"/>
                </a:lnTo>
                <a:lnTo>
                  <a:pt x="1497" y="2862"/>
                </a:lnTo>
                <a:lnTo>
                  <a:pt x="1494" y="2915"/>
                </a:lnTo>
                <a:lnTo>
                  <a:pt x="1496" y="2970"/>
                </a:lnTo>
                <a:lnTo>
                  <a:pt x="1501" y="3027"/>
                </a:lnTo>
                <a:lnTo>
                  <a:pt x="1508" y="3083"/>
                </a:lnTo>
                <a:lnTo>
                  <a:pt x="1515" y="3139"/>
                </a:lnTo>
                <a:lnTo>
                  <a:pt x="1523" y="3195"/>
                </a:lnTo>
                <a:lnTo>
                  <a:pt x="1530" y="3252"/>
                </a:lnTo>
                <a:lnTo>
                  <a:pt x="1534" y="3307"/>
                </a:lnTo>
                <a:lnTo>
                  <a:pt x="1534" y="3360"/>
                </a:lnTo>
                <a:lnTo>
                  <a:pt x="1530" y="3413"/>
                </a:lnTo>
                <a:lnTo>
                  <a:pt x="1521" y="3464"/>
                </a:lnTo>
                <a:lnTo>
                  <a:pt x="1505" y="3512"/>
                </a:lnTo>
                <a:lnTo>
                  <a:pt x="1484" y="3555"/>
                </a:lnTo>
                <a:lnTo>
                  <a:pt x="1456" y="3595"/>
                </a:lnTo>
                <a:lnTo>
                  <a:pt x="1425" y="3633"/>
                </a:lnTo>
                <a:lnTo>
                  <a:pt x="1390" y="3669"/>
                </a:lnTo>
                <a:lnTo>
                  <a:pt x="1352" y="3703"/>
                </a:lnTo>
                <a:lnTo>
                  <a:pt x="1311" y="3736"/>
                </a:lnTo>
                <a:lnTo>
                  <a:pt x="1270" y="3769"/>
                </a:lnTo>
                <a:lnTo>
                  <a:pt x="1227" y="3800"/>
                </a:lnTo>
                <a:lnTo>
                  <a:pt x="1185" y="3833"/>
                </a:lnTo>
                <a:lnTo>
                  <a:pt x="1145" y="3864"/>
                </a:lnTo>
                <a:lnTo>
                  <a:pt x="1105" y="3898"/>
                </a:lnTo>
                <a:lnTo>
                  <a:pt x="1069" y="3933"/>
                </a:lnTo>
                <a:lnTo>
                  <a:pt x="1036" y="3969"/>
                </a:lnTo>
                <a:lnTo>
                  <a:pt x="1007" y="4008"/>
                </a:lnTo>
                <a:lnTo>
                  <a:pt x="980" y="4054"/>
                </a:lnTo>
                <a:lnTo>
                  <a:pt x="957" y="4103"/>
                </a:lnTo>
                <a:lnTo>
                  <a:pt x="938" y="4155"/>
                </a:lnTo>
                <a:lnTo>
                  <a:pt x="921" y="4209"/>
                </a:lnTo>
                <a:lnTo>
                  <a:pt x="906" y="4264"/>
                </a:lnTo>
                <a:lnTo>
                  <a:pt x="891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2197" y="1073889"/>
            <a:ext cx="6140303" cy="4064627"/>
          </a:xfrm>
        </p:spPr>
        <p:txBody>
          <a:bodyPr anchor="b">
            <a:normAutofit/>
          </a:bodyPr>
          <a:lstStyle>
            <a:lvl1pPr>
              <a:defRPr sz="6300" spc="6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32198" y="5159782"/>
            <a:ext cx="5263116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500" b="1" i="0" cap="all" spc="300" baseline="0">
                <a:solidFill>
                  <a:schemeClr val="accent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427410" y="6375679"/>
            <a:ext cx="1120460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AD2346A8-28E3-4CB1-87A7-4E891DF59208}" type="datetimeFigureOut">
              <a:rPr lang="en-GB" smtClean="0"/>
              <a:t>15/09/2019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59298" y="6375679"/>
            <a:ext cx="30861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456825" y="6375679"/>
            <a:ext cx="1115675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31A86134-8D2D-4E6A-A18D-4062A56418B5}" type="slidenum">
              <a:rPr lang="en-GB" smtClean="0"/>
              <a:t>‹#›</a:t>
            </a:fld>
            <a:endParaRPr lang="en-GB"/>
          </a:p>
        </p:txBody>
      </p:sp>
      <p:sp>
        <p:nvSpPr>
          <p:cNvPr id="16" name="Freeform 11"/>
          <p:cNvSpPr/>
          <p:nvPr/>
        </p:nvSpPr>
        <p:spPr bwMode="auto">
          <a:xfrm>
            <a:off x="655786" y="0"/>
            <a:ext cx="1234679" cy="6858000"/>
          </a:xfrm>
          <a:custGeom>
            <a:avLst/>
            <a:gdLst/>
            <a:ahLst/>
            <a:cxnLst/>
            <a:rect l="0" t="0" r="r" b="b"/>
            <a:pathLst>
              <a:path w="1037" h="4320">
                <a:moveTo>
                  <a:pt x="0" y="0"/>
                </a:moveTo>
                <a:lnTo>
                  <a:pt x="171" y="0"/>
                </a:lnTo>
                <a:lnTo>
                  <a:pt x="188" y="55"/>
                </a:lnTo>
                <a:lnTo>
                  <a:pt x="204" y="110"/>
                </a:lnTo>
                <a:lnTo>
                  <a:pt x="220" y="166"/>
                </a:lnTo>
                <a:lnTo>
                  <a:pt x="234" y="223"/>
                </a:lnTo>
                <a:lnTo>
                  <a:pt x="251" y="278"/>
                </a:lnTo>
                <a:lnTo>
                  <a:pt x="269" y="331"/>
                </a:lnTo>
                <a:lnTo>
                  <a:pt x="292" y="381"/>
                </a:lnTo>
                <a:lnTo>
                  <a:pt x="319" y="427"/>
                </a:lnTo>
                <a:lnTo>
                  <a:pt x="349" y="466"/>
                </a:lnTo>
                <a:lnTo>
                  <a:pt x="382" y="503"/>
                </a:lnTo>
                <a:lnTo>
                  <a:pt x="420" y="537"/>
                </a:lnTo>
                <a:lnTo>
                  <a:pt x="460" y="571"/>
                </a:lnTo>
                <a:lnTo>
                  <a:pt x="502" y="603"/>
                </a:lnTo>
                <a:lnTo>
                  <a:pt x="544" y="635"/>
                </a:lnTo>
                <a:lnTo>
                  <a:pt x="587" y="668"/>
                </a:lnTo>
                <a:lnTo>
                  <a:pt x="628" y="700"/>
                </a:lnTo>
                <a:lnTo>
                  <a:pt x="667" y="734"/>
                </a:lnTo>
                <a:lnTo>
                  <a:pt x="703" y="771"/>
                </a:lnTo>
                <a:lnTo>
                  <a:pt x="736" y="808"/>
                </a:lnTo>
                <a:lnTo>
                  <a:pt x="763" y="848"/>
                </a:lnTo>
                <a:lnTo>
                  <a:pt x="786" y="893"/>
                </a:lnTo>
                <a:lnTo>
                  <a:pt x="800" y="937"/>
                </a:lnTo>
                <a:lnTo>
                  <a:pt x="809" y="986"/>
                </a:lnTo>
                <a:lnTo>
                  <a:pt x="813" y="1034"/>
                </a:lnTo>
                <a:lnTo>
                  <a:pt x="812" y="1085"/>
                </a:lnTo>
                <a:lnTo>
                  <a:pt x="808" y="1136"/>
                </a:lnTo>
                <a:lnTo>
                  <a:pt x="803" y="1189"/>
                </a:lnTo>
                <a:lnTo>
                  <a:pt x="796" y="1242"/>
                </a:lnTo>
                <a:lnTo>
                  <a:pt x="788" y="1295"/>
                </a:lnTo>
                <a:lnTo>
                  <a:pt x="782" y="1348"/>
                </a:lnTo>
                <a:lnTo>
                  <a:pt x="778" y="1401"/>
                </a:lnTo>
                <a:lnTo>
                  <a:pt x="775" y="1452"/>
                </a:lnTo>
                <a:lnTo>
                  <a:pt x="778" y="1502"/>
                </a:lnTo>
                <a:lnTo>
                  <a:pt x="784" y="1551"/>
                </a:lnTo>
                <a:lnTo>
                  <a:pt x="797" y="1602"/>
                </a:lnTo>
                <a:lnTo>
                  <a:pt x="817" y="1652"/>
                </a:lnTo>
                <a:lnTo>
                  <a:pt x="841" y="1702"/>
                </a:lnTo>
                <a:lnTo>
                  <a:pt x="868" y="1752"/>
                </a:lnTo>
                <a:lnTo>
                  <a:pt x="896" y="1801"/>
                </a:lnTo>
                <a:lnTo>
                  <a:pt x="926" y="1851"/>
                </a:lnTo>
                <a:lnTo>
                  <a:pt x="953" y="1901"/>
                </a:lnTo>
                <a:lnTo>
                  <a:pt x="980" y="1952"/>
                </a:lnTo>
                <a:lnTo>
                  <a:pt x="1003" y="2003"/>
                </a:lnTo>
                <a:lnTo>
                  <a:pt x="1021" y="2054"/>
                </a:lnTo>
                <a:lnTo>
                  <a:pt x="1031" y="2106"/>
                </a:lnTo>
                <a:lnTo>
                  <a:pt x="1037" y="2160"/>
                </a:lnTo>
                <a:lnTo>
                  <a:pt x="1031" y="2214"/>
                </a:lnTo>
                <a:lnTo>
                  <a:pt x="1021" y="2266"/>
                </a:lnTo>
                <a:lnTo>
                  <a:pt x="1003" y="2317"/>
                </a:lnTo>
                <a:lnTo>
                  <a:pt x="980" y="2368"/>
                </a:lnTo>
                <a:lnTo>
                  <a:pt x="953" y="2419"/>
                </a:lnTo>
                <a:lnTo>
                  <a:pt x="926" y="2469"/>
                </a:lnTo>
                <a:lnTo>
                  <a:pt x="896" y="2519"/>
                </a:lnTo>
                <a:lnTo>
                  <a:pt x="868" y="2568"/>
                </a:lnTo>
                <a:lnTo>
                  <a:pt x="841" y="2618"/>
                </a:lnTo>
                <a:lnTo>
                  <a:pt x="817" y="2668"/>
                </a:lnTo>
                <a:lnTo>
                  <a:pt x="797" y="2718"/>
                </a:lnTo>
                <a:lnTo>
                  <a:pt x="784" y="2769"/>
                </a:lnTo>
                <a:lnTo>
                  <a:pt x="778" y="2818"/>
                </a:lnTo>
                <a:lnTo>
                  <a:pt x="775" y="2868"/>
                </a:lnTo>
                <a:lnTo>
                  <a:pt x="778" y="2919"/>
                </a:lnTo>
                <a:lnTo>
                  <a:pt x="782" y="2972"/>
                </a:lnTo>
                <a:lnTo>
                  <a:pt x="788" y="3025"/>
                </a:lnTo>
                <a:lnTo>
                  <a:pt x="796" y="3078"/>
                </a:lnTo>
                <a:lnTo>
                  <a:pt x="803" y="3131"/>
                </a:lnTo>
                <a:lnTo>
                  <a:pt x="808" y="3184"/>
                </a:lnTo>
                <a:lnTo>
                  <a:pt x="812" y="3235"/>
                </a:lnTo>
                <a:lnTo>
                  <a:pt x="813" y="3286"/>
                </a:lnTo>
                <a:lnTo>
                  <a:pt x="809" y="3334"/>
                </a:lnTo>
                <a:lnTo>
                  <a:pt x="800" y="3383"/>
                </a:lnTo>
                <a:lnTo>
                  <a:pt x="786" y="3427"/>
                </a:lnTo>
                <a:lnTo>
                  <a:pt x="763" y="3472"/>
                </a:lnTo>
                <a:lnTo>
                  <a:pt x="736" y="3512"/>
                </a:lnTo>
                <a:lnTo>
                  <a:pt x="703" y="3549"/>
                </a:lnTo>
                <a:lnTo>
                  <a:pt x="667" y="3586"/>
                </a:lnTo>
                <a:lnTo>
                  <a:pt x="628" y="3620"/>
                </a:lnTo>
                <a:lnTo>
                  <a:pt x="587" y="3652"/>
                </a:lnTo>
                <a:lnTo>
                  <a:pt x="544" y="3685"/>
                </a:lnTo>
                <a:lnTo>
                  <a:pt x="502" y="3717"/>
                </a:lnTo>
                <a:lnTo>
                  <a:pt x="460" y="3749"/>
                </a:lnTo>
                <a:lnTo>
                  <a:pt x="420" y="3783"/>
                </a:lnTo>
                <a:lnTo>
                  <a:pt x="382" y="3817"/>
                </a:lnTo>
                <a:lnTo>
                  <a:pt x="349" y="3854"/>
                </a:lnTo>
                <a:lnTo>
                  <a:pt x="319" y="3893"/>
                </a:lnTo>
                <a:lnTo>
                  <a:pt x="292" y="3939"/>
                </a:lnTo>
                <a:lnTo>
                  <a:pt x="269" y="3989"/>
                </a:lnTo>
                <a:lnTo>
                  <a:pt x="251" y="4042"/>
                </a:lnTo>
                <a:lnTo>
                  <a:pt x="234" y="4097"/>
                </a:lnTo>
                <a:lnTo>
                  <a:pt x="220" y="4154"/>
                </a:lnTo>
                <a:lnTo>
                  <a:pt x="204" y="4210"/>
                </a:lnTo>
                <a:lnTo>
                  <a:pt x="188" y="4265"/>
                </a:lnTo>
                <a:lnTo>
                  <a:pt x="171" y="4320"/>
                </a:lnTo>
                <a:lnTo>
                  <a:pt x="0" y="4320"/>
                </a:lnTo>
                <a:lnTo>
                  <a:pt x="17" y="4278"/>
                </a:lnTo>
                <a:lnTo>
                  <a:pt x="33" y="4232"/>
                </a:lnTo>
                <a:lnTo>
                  <a:pt x="46" y="4183"/>
                </a:lnTo>
                <a:lnTo>
                  <a:pt x="60" y="4131"/>
                </a:lnTo>
                <a:lnTo>
                  <a:pt x="75" y="4075"/>
                </a:lnTo>
                <a:lnTo>
                  <a:pt x="90" y="4019"/>
                </a:lnTo>
                <a:lnTo>
                  <a:pt x="109" y="3964"/>
                </a:lnTo>
                <a:lnTo>
                  <a:pt x="129" y="3909"/>
                </a:lnTo>
                <a:lnTo>
                  <a:pt x="156" y="3855"/>
                </a:lnTo>
                <a:lnTo>
                  <a:pt x="186" y="3804"/>
                </a:lnTo>
                <a:lnTo>
                  <a:pt x="222" y="3756"/>
                </a:lnTo>
                <a:lnTo>
                  <a:pt x="261" y="3713"/>
                </a:lnTo>
                <a:lnTo>
                  <a:pt x="303" y="3672"/>
                </a:lnTo>
                <a:lnTo>
                  <a:pt x="348" y="3634"/>
                </a:lnTo>
                <a:lnTo>
                  <a:pt x="392" y="3599"/>
                </a:lnTo>
                <a:lnTo>
                  <a:pt x="438" y="3565"/>
                </a:lnTo>
                <a:lnTo>
                  <a:pt x="482" y="3531"/>
                </a:lnTo>
                <a:lnTo>
                  <a:pt x="523" y="3499"/>
                </a:lnTo>
                <a:lnTo>
                  <a:pt x="561" y="3466"/>
                </a:lnTo>
                <a:lnTo>
                  <a:pt x="594" y="3434"/>
                </a:lnTo>
                <a:lnTo>
                  <a:pt x="620" y="3400"/>
                </a:lnTo>
                <a:lnTo>
                  <a:pt x="638" y="3367"/>
                </a:lnTo>
                <a:lnTo>
                  <a:pt x="647" y="3336"/>
                </a:lnTo>
                <a:lnTo>
                  <a:pt x="652" y="3302"/>
                </a:lnTo>
                <a:lnTo>
                  <a:pt x="654" y="3265"/>
                </a:lnTo>
                <a:lnTo>
                  <a:pt x="651" y="3224"/>
                </a:lnTo>
                <a:lnTo>
                  <a:pt x="647" y="3181"/>
                </a:lnTo>
                <a:lnTo>
                  <a:pt x="642" y="3137"/>
                </a:lnTo>
                <a:lnTo>
                  <a:pt x="637" y="3091"/>
                </a:lnTo>
                <a:lnTo>
                  <a:pt x="626" y="3021"/>
                </a:lnTo>
                <a:lnTo>
                  <a:pt x="620" y="2952"/>
                </a:lnTo>
                <a:lnTo>
                  <a:pt x="616" y="2881"/>
                </a:lnTo>
                <a:lnTo>
                  <a:pt x="618" y="2809"/>
                </a:lnTo>
                <a:lnTo>
                  <a:pt x="628" y="2737"/>
                </a:lnTo>
                <a:lnTo>
                  <a:pt x="642" y="2681"/>
                </a:lnTo>
                <a:lnTo>
                  <a:pt x="661" y="2626"/>
                </a:lnTo>
                <a:lnTo>
                  <a:pt x="685" y="2574"/>
                </a:lnTo>
                <a:lnTo>
                  <a:pt x="711" y="2521"/>
                </a:lnTo>
                <a:lnTo>
                  <a:pt x="739" y="2472"/>
                </a:lnTo>
                <a:lnTo>
                  <a:pt x="767" y="2423"/>
                </a:lnTo>
                <a:lnTo>
                  <a:pt x="791" y="2381"/>
                </a:lnTo>
                <a:lnTo>
                  <a:pt x="813" y="2342"/>
                </a:lnTo>
                <a:lnTo>
                  <a:pt x="834" y="2303"/>
                </a:lnTo>
                <a:lnTo>
                  <a:pt x="851" y="2265"/>
                </a:lnTo>
                <a:lnTo>
                  <a:pt x="864" y="2228"/>
                </a:lnTo>
                <a:lnTo>
                  <a:pt x="873" y="2194"/>
                </a:lnTo>
                <a:lnTo>
                  <a:pt x="876" y="2160"/>
                </a:lnTo>
                <a:lnTo>
                  <a:pt x="873" y="2126"/>
                </a:lnTo>
                <a:lnTo>
                  <a:pt x="864" y="2092"/>
                </a:lnTo>
                <a:lnTo>
                  <a:pt x="851" y="2055"/>
                </a:lnTo>
                <a:lnTo>
                  <a:pt x="834" y="2017"/>
                </a:lnTo>
                <a:lnTo>
                  <a:pt x="813" y="1978"/>
                </a:lnTo>
                <a:lnTo>
                  <a:pt x="791" y="1939"/>
                </a:lnTo>
                <a:lnTo>
                  <a:pt x="767" y="1897"/>
                </a:lnTo>
                <a:lnTo>
                  <a:pt x="739" y="1848"/>
                </a:lnTo>
                <a:lnTo>
                  <a:pt x="711" y="1799"/>
                </a:lnTo>
                <a:lnTo>
                  <a:pt x="685" y="1746"/>
                </a:lnTo>
                <a:lnTo>
                  <a:pt x="661" y="1694"/>
                </a:lnTo>
                <a:lnTo>
                  <a:pt x="642" y="1639"/>
                </a:lnTo>
                <a:lnTo>
                  <a:pt x="628" y="1583"/>
                </a:lnTo>
                <a:lnTo>
                  <a:pt x="618" y="1511"/>
                </a:lnTo>
                <a:lnTo>
                  <a:pt x="616" y="1439"/>
                </a:lnTo>
                <a:lnTo>
                  <a:pt x="620" y="1368"/>
                </a:lnTo>
                <a:lnTo>
                  <a:pt x="626" y="1299"/>
                </a:lnTo>
                <a:lnTo>
                  <a:pt x="637" y="1229"/>
                </a:lnTo>
                <a:lnTo>
                  <a:pt x="642" y="1183"/>
                </a:lnTo>
                <a:lnTo>
                  <a:pt x="647" y="1139"/>
                </a:lnTo>
                <a:lnTo>
                  <a:pt x="651" y="1096"/>
                </a:lnTo>
                <a:lnTo>
                  <a:pt x="654" y="1055"/>
                </a:lnTo>
                <a:lnTo>
                  <a:pt x="652" y="1018"/>
                </a:lnTo>
                <a:lnTo>
                  <a:pt x="647" y="984"/>
                </a:lnTo>
                <a:lnTo>
                  <a:pt x="638" y="953"/>
                </a:lnTo>
                <a:lnTo>
                  <a:pt x="620" y="920"/>
                </a:lnTo>
                <a:lnTo>
                  <a:pt x="594" y="886"/>
                </a:lnTo>
                <a:lnTo>
                  <a:pt x="561" y="854"/>
                </a:lnTo>
                <a:lnTo>
                  <a:pt x="523" y="822"/>
                </a:lnTo>
                <a:lnTo>
                  <a:pt x="482" y="789"/>
                </a:lnTo>
                <a:lnTo>
                  <a:pt x="438" y="755"/>
                </a:lnTo>
                <a:lnTo>
                  <a:pt x="392" y="721"/>
                </a:lnTo>
                <a:lnTo>
                  <a:pt x="348" y="686"/>
                </a:lnTo>
                <a:lnTo>
                  <a:pt x="303" y="648"/>
                </a:lnTo>
                <a:lnTo>
                  <a:pt x="261" y="607"/>
                </a:lnTo>
                <a:lnTo>
                  <a:pt x="222" y="564"/>
                </a:lnTo>
                <a:lnTo>
                  <a:pt x="186" y="516"/>
                </a:lnTo>
                <a:lnTo>
                  <a:pt x="156" y="465"/>
                </a:lnTo>
                <a:lnTo>
                  <a:pt x="129" y="411"/>
                </a:lnTo>
                <a:lnTo>
                  <a:pt x="109" y="356"/>
                </a:lnTo>
                <a:lnTo>
                  <a:pt x="90" y="301"/>
                </a:lnTo>
                <a:lnTo>
                  <a:pt x="75" y="245"/>
                </a:lnTo>
                <a:lnTo>
                  <a:pt x="60" y="189"/>
                </a:lnTo>
                <a:lnTo>
                  <a:pt x="46" y="137"/>
                </a:lnTo>
                <a:lnTo>
                  <a:pt x="33" y="88"/>
                </a:lnTo>
                <a:lnTo>
                  <a:pt x="17" y="42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110979" cy="6858000"/>
            <a:chOff x="0" y="0"/>
            <a:chExt cx="2110979" cy="6858000"/>
          </a:xfrm>
        </p:grpSpPr>
        <p:sp>
          <p:nvSpPr>
            <p:cNvPr id="9" name="Freeform 8" title="left scallop shape"/>
            <p:cNvSpPr/>
            <p:nvPr/>
          </p:nvSpPr>
          <p:spPr bwMode="auto">
            <a:xfrm>
              <a:off x="0" y="0"/>
              <a:ext cx="2110979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0" name="Freeform 11" title="left scallop inline"/>
            <p:cNvSpPr/>
            <p:nvPr/>
          </p:nvSpPr>
          <p:spPr bwMode="auto">
            <a:xfrm>
              <a:off x="655786" y="0"/>
              <a:ext cx="1234679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35542098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42975" y="2286000"/>
            <a:ext cx="3593592" cy="3619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85846" y="2286000"/>
            <a:ext cx="3593592" cy="3619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346A8-28E3-4CB1-87A7-4E891DF59208}" type="datetimeFigureOut">
              <a:rPr lang="en-GB" smtClean="0"/>
              <a:t>15/09/2019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86134-8D2D-4E6A-A18D-4062A56418B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131005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2975" y="381001"/>
            <a:ext cx="7629525" cy="14935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1832" y="2199634"/>
            <a:ext cx="361188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800" b="1" cap="all" spc="150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41832" y="2909102"/>
            <a:ext cx="3611880" cy="29963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75398" y="2199634"/>
            <a:ext cx="361188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800" b="1" cap="all" spc="150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975398" y="2909102"/>
            <a:ext cx="3611880" cy="29963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346A8-28E3-4CB1-87A7-4E891DF59208}" type="datetimeFigureOut">
              <a:rPr lang="en-GB" smtClean="0"/>
              <a:t>15/09/2019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86134-8D2D-4E6A-A18D-4062A56418B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13857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346A8-28E3-4CB1-87A7-4E891DF59208}" type="datetimeFigureOut">
              <a:rPr lang="en-GB" smtClean="0"/>
              <a:t>15/09/2019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86134-8D2D-4E6A-A18D-4062A56418B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86590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346A8-28E3-4CB1-87A7-4E891DF59208}" type="datetimeFigureOut">
              <a:rPr lang="en-GB" smtClean="0"/>
              <a:t>15/09/2019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86134-8D2D-4E6A-A18D-4062A56418B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14265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5542359" y="0"/>
            <a:ext cx="3601641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53414" y="457200"/>
            <a:ext cx="2319086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800" b="1" i="0" cap="all" spc="225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3788" y="920377"/>
            <a:ext cx="4618814" cy="4985124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53414" y="1741336"/>
            <a:ext cx="2319086" cy="4164164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1200"/>
              </a:spcBef>
              <a:buNone/>
              <a:defRPr sz="1400" baseline="0">
                <a:solidFill>
                  <a:schemeClr val="bg2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73789" y="6375679"/>
            <a:ext cx="925016" cy="348462"/>
          </a:xfrm>
        </p:spPr>
        <p:txBody>
          <a:bodyPr/>
          <a:lstStyle/>
          <a:p>
            <a:fld id="{AD2346A8-28E3-4CB1-87A7-4E891DF59208}" type="datetimeFigureOut">
              <a:rPr lang="en-GB" smtClean="0"/>
              <a:t>15/09/2019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577716" y="6375679"/>
            <a:ext cx="2611634" cy="345796"/>
          </a:xfr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268261" y="6375679"/>
            <a:ext cx="924342" cy="345796"/>
          </a:xfrm>
        </p:spPr>
        <p:txBody>
          <a:bodyPr/>
          <a:lstStyle/>
          <a:p>
            <a:fld id="{31A86134-8D2D-4E6A-A18D-4062A56418B5}" type="slidenum">
              <a:rPr lang="en-GB" smtClean="0"/>
              <a:t>‹#›</a:t>
            </a:fld>
            <a:endParaRPr lang="en-GB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21259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 title="left edge border"/>
          <p:cNvSpPr/>
          <p:nvPr/>
        </p:nvSpPr>
        <p:spPr>
          <a:xfrm>
            <a:off x="0" y="0"/>
            <a:ext cx="21259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0467564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12598" y="1"/>
            <a:ext cx="5516689" cy="685799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5542359" y="0"/>
            <a:ext cx="3601641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/>
          <p:cNvSpPr/>
          <p:nvPr/>
        </p:nvSpPr>
        <p:spPr>
          <a:xfrm>
            <a:off x="0" y="0"/>
            <a:ext cx="21259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53413" y="457200"/>
            <a:ext cx="2319088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800" b="1" i="0" spc="225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53413" y="1741336"/>
            <a:ext cx="2319088" cy="4164164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1200"/>
              </a:spcBef>
              <a:buNone/>
              <a:defRPr sz="1400" baseline="0">
                <a:solidFill>
                  <a:schemeClr val="bg2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74463" y="6375679"/>
            <a:ext cx="924342" cy="348462"/>
          </a:xfrm>
        </p:spPr>
        <p:txBody>
          <a:bodyPr/>
          <a:lstStyle/>
          <a:p>
            <a:fld id="{AD2346A8-28E3-4CB1-87A7-4E891DF59208}" type="datetimeFigureOut">
              <a:rPr lang="en-GB" smtClean="0"/>
              <a:t>15/09/2019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577716" y="6375679"/>
            <a:ext cx="2611634" cy="345796"/>
          </a:xfr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256153" y="6375679"/>
            <a:ext cx="947460" cy="345796"/>
          </a:xfrm>
        </p:spPr>
        <p:txBody>
          <a:bodyPr/>
          <a:lstStyle/>
          <a:p>
            <a:fld id="{31A86134-8D2D-4E6A-A18D-4062A56418B5}" type="slidenum">
              <a:rPr lang="en-GB" smtClean="0"/>
              <a:t>‹#›</a:t>
            </a:fld>
            <a:endParaRPr lang="en-GB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1259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4280227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38758" y="382385"/>
            <a:ext cx="763374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38758" y="2286002"/>
            <a:ext cx="763374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8758" y="6375679"/>
            <a:ext cx="174729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AD2346A8-28E3-4CB1-87A7-4E891DF59208}" type="datetimeFigureOut">
              <a:rPr lang="en-GB" smtClean="0"/>
              <a:t>15/09/2019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75679"/>
            <a:ext cx="30861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1" y="6375679"/>
            <a:ext cx="211454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31A86134-8D2D-4E6A-A18D-4062A56418B5}" type="slidenum">
              <a:rPr lang="en-GB" smtClean="0"/>
              <a:t>‹#›</a:t>
            </a:fld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8931402" y="0"/>
            <a:ext cx="21259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 title="right edge border"/>
          <p:cNvSpPr/>
          <p:nvPr/>
        </p:nvSpPr>
        <p:spPr>
          <a:xfrm>
            <a:off x="8931402" y="0"/>
            <a:ext cx="21259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Freeform 5"/>
          <p:cNvSpPr/>
          <p:nvPr/>
        </p:nvSpPr>
        <p:spPr bwMode="auto">
          <a:xfrm>
            <a:off x="1" y="0"/>
            <a:ext cx="679090" cy="6858000"/>
          </a:xfrm>
          <a:custGeom>
            <a:avLst/>
            <a:gdLst/>
            <a:ahLst/>
            <a:cxnLst/>
            <a:rect l="0" t="0" r="r" b="b"/>
            <a:pathLst>
              <a:path w="211" h="2160">
                <a:moveTo>
                  <a:pt x="155" y="1728"/>
                </a:moveTo>
                <a:cubicBezTo>
                  <a:pt x="155" y="1620"/>
                  <a:pt x="211" y="1620"/>
                  <a:pt x="211" y="1512"/>
                </a:cubicBezTo>
                <a:cubicBezTo>
                  <a:pt x="211" y="1404"/>
                  <a:pt x="155" y="1404"/>
                  <a:pt x="155" y="1296"/>
                </a:cubicBezTo>
                <a:cubicBezTo>
                  <a:pt x="155" y="1188"/>
                  <a:pt x="211" y="1188"/>
                  <a:pt x="211" y="1080"/>
                </a:cubicBezTo>
                <a:cubicBezTo>
                  <a:pt x="211" y="972"/>
                  <a:pt x="155" y="972"/>
                  <a:pt x="155" y="864"/>
                </a:cubicBezTo>
                <a:cubicBezTo>
                  <a:pt x="155" y="756"/>
                  <a:pt x="211" y="756"/>
                  <a:pt x="211" y="648"/>
                </a:cubicBezTo>
                <a:cubicBezTo>
                  <a:pt x="211" y="540"/>
                  <a:pt x="155" y="540"/>
                  <a:pt x="155" y="432"/>
                </a:cubicBezTo>
                <a:cubicBezTo>
                  <a:pt x="155" y="324"/>
                  <a:pt x="211" y="324"/>
                  <a:pt x="211" y="216"/>
                </a:cubicBezTo>
                <a:cubicBezTo>
                  <a:pt x="211" y="108"/>
                  <a:pt x="155" y="108"/>
                  <a:pt x="155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2160"/>
                  <a:pt x="0" y="2160"/>
                  <a:pt x="0" y="2160"/>
                </a:cubicBezTo>
                <a:cubicBezTo>
                  <a:pt x="155" y="2160"/>
                  <a:pt x="155" y="2160"/>
                  <a:pt x="155" y="2160"/>
                </a:cubicBezTo>
                <a:cubicBezTo>
                  <a:pt x="155" y="2052"/>
                  <a:pt x="211" y="2052"/>
                  <a:pt x="211" y="1944"/>
                </a:cubicBezTo>
                <a:cubicBezTo>
                  <a:pt x="211" y="1836"/>
                  <a:pt x="155" y="1836"/>
                  <a:pt x="155" y="1728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9833632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5100" kern="1200" cap="all" spc="15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6858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6858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6858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6858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6858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6858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6858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6858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6858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pos="594">
          <p15:clr>
            <a:srgbClr val="F26B43"/>
          </p15:clr>
        </p15:guide>
        <p15:guide id="4" pos="5400">
          <p15:clr>
            <a:srgbClr val="F26B43"/>
          </p15:clr>
        </p15:guide>
        <p15:guide id="5" orient="horz" pos="4008">
          <p15:clr>
            <a:srgbClr val="F26B43"/>
          </p15:clr>
        </p15:guide>
        <p15:guide id="6" orient="horz" pos="1440">
          <p15:clr>
            <a:srgbClr val="F26B43"/>
          </p15:clr>
        </p15:guide>
        <p15:guide id="7" orient="horz" pos="3720">
          <p15:clr>
            <a:srgbClr val="F26B43"/>
          </p15:clr>
        </p15:guide>
        <p15:guide id="8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 /><Relationship Id="rId1" Type="http://schemas.openxmlformats.org/officeDocument/2006/relationships/slideLayout" Target="../slideLayouts/slideLayout2.xml" 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 /><Relationship Id="rId2" Type="http://schemas.openxmlformats.org/officeDocument/2006/relationships/image" Target="../media/image19.png" /><Relationship Id="rId1" Type="http://schemas.openxmlformats.org/officeDocument/2006/relationships/slideLayout" Target="../slideLayouts/slideLayout2.xml" 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 /><Relationship Id="rId2" Type="http://schemas.openxmlformats.org/officeDocument/2006/relationships/image" Target="../media/image21.emf" /><Relationship Id="rId1" Type="http://schemas.openxmlformats.org/officeDocument/2006/relationships/slideLayout" Target="../slideLayouts/slideLayout2.xml" 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 /><Relationship Id="rId2" Type="http://schemas.openxmlformats.org/officeDocument/2006/relationships/image" Target="../media/image23.png" /><Relationship Id="rId1" Type="http://schemas.openxmlformats.org/officeDocument/2006/relationships/slideLayout" Target="../slideLayouts/slideLayout2.xml" 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 /><Relationship Id="rId2" Type="http://schemas.openxmlformats.org/officeDocument/2006/relationships/image" Target="../media/image25.png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27.png" 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 /><Relationship Id="rId2" Type="http://schemas.openxmlformats.org/officeDocument/2006/relationships/image" Target="../media/image28.png" /><Relationship Id="rId1" Type="http://schemas.openxmlformats.org/officeDocument/2006/relationships/slideLayout" Target="../slideLayouts/slideLayout2.xml" /><Relationship Id="rId6" Type="http://schemas.openxmlformats.org/officeDocument/2006/relationships/image" Target="../media/image32.png" /><Relationship Id="rId5" Type="http://schemas.openxmlformats.org/officeDocument/2006/relationships/image" Target="../media/image31.png" /><Relationship Id="rId4" Type="http://schemas.openxmlformats.org/officeDocument/2006/relationships/image" Target="../media/image30.png" 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 /><Relationship Id="rId3" Type="http://schemas.openxmlformats.org/officeDocument/2006/relationships/image" Target="../media/image34.emf" /><Relationship Id="rId7" Type="http://schemas.openxmlformats.org/officeDocument/2006/relationships/image" Target="../media/image38.emf" /><Relationship Id="rId2" Type="http://schemas.openxmlformats.org/officeDocument/2006/relationships/image" Target="../media/image33.emf" /><Relationship Id="rId1" Type="http://schemas.openxmlformats.org/officeDocument/2006/relationships/slideLayout" Target="../slideLayouts/slideLayout2.xml" /><Relationship Id="rId6" Type="http://schemas.openxmlformats.org/officeDocument/2006/relationships/image" Target="../media/image37.emf" /><Relationship Id="rId5" Type="http://schemas.openxmlformats.org/officeDocument/2006/relationships/image" Target="../media/image36.emf" /><Relationship Id="rId4" Type="http://schemas.openxmlformats.org/officeDocument/2006/relationships/image" Target="../media/image35.emf" 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emf" /><Relationship Id="rId3" Type="http://schemas.openxmlformats.org/officeDocument/2006/relationships/image" Target="../media/image36.emf" /><Relationship Id="rId7" Type="http://schemas.openxmlformats.org/officeDocument/2006/relationships/image" Target="../media/image42.emf" /><Relationship Id="rId2" Type="http://schemas.openxmlformats.org/officeDocument/2006/relationships/image" Target="../media/image35.emf" /><Relationship Id="rId1" Type="http://schemas.openxmlformats.org/officeDocument/2006/relationships/slideLayout" Target="../slideLayouts/slideLayout2.xml" /><Relationship Id="rId6" Type="http://schemas.openxmlformats.org/officeDocument/2006/relationships/image" Target="../media/image41.emf" /><Relationship Id="rId5" Type="http://schemas.openxmlformats.org/officeDocument/2006/relationships/image" Target="../media/image40.png" /><Relationship Id="rId4" Type="http://schemas.openxmlformats.org/officeDocument/2006/relationships/image" Target="../media/image37.emf" 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7" Type="http://schemas.openxmlformats.org/officeDocument/2006/relationships/image" Target="../media/image7.jpeg" /><Relationship Id="rId2" Type="http://schemas.openxmlformats.org/officeDocument/2006/relationships/image" Target="../media/image2.png" /><Relationship Id="rId1" Type="http://schemas.openxmlformats.org/officeDocument/2006/relationships/slideLayout" Target="../slideLayouts/slideLayout2.xml" /><Relationship Id="rId6" Type="http://schemas.openxmlformats.org/officeDocument/2006/relationships/image" Target="../media/image6.png" /><Relationship Id="rId5" Type="http://schemas.openxmlformats.org/officeDocument/2006/relationships/image" Target="../media/image5.jpeg" /><Relationship Id="rId4" Type="http://schemas.openxmlformats.org/officeDocument/2006/relationships/image" Target="../media/image4.png" 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 /><Relationship Id="rId2" Type="http://schemas.openxmlformats.org/officeDocument/2006/relationships/notesSlide" Target="../notesSlides/notesSlide1.xml" /><Relationship Id="rId1" Type="http://schemas.openxmlformats.org/officeDocument/2006/relationships/slideLayout" Target="../slideLayouts/slideLayout2.xml" 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 /><Relationship Id="rId2" Type="http://schemas.openxmlformats.org/officeDocument/2006/relationships/image" Target="../media/image9.emf" /><Relationship Id="rId1" Type="http://schemas.openxmlformats.org/officeDocument/2006/relationships/slideLayout" Target="../slideLayouts/slideLayout2.xml" 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 /><Relationship Id="rId2" Type="http://schemas.openxmlformats.org/officeDocument/2006/relationships/image" Target="../media/image11.png" /><Relationship Id="rId1" Type="http://schemas.openxmlformats.org/officeDocument/2006/relationships/slideLayout" Target="../slideLayouts/slideLayout2.xml" 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 /><Relationship Id="rId2" Type="http://schemas.openxmlformats.org/officeDocument/2006/relationships/image" Target="../media/image13.png" /><Relationship Id="rId1" Type="http://schemas.openxmlformats.org/officeDocument/2006/relationships/slideLayout" Target="../slideLayouts/slideLayout2.xml" 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 /><Relationship Id="rId2" Type="http://schemas.openxmlformats.org/officeDocument/2006/relationships/image" Target="../media/image15.emf" /><Relationship Id="rId1" Type="http://schemas.openxmlformats.org/officeDocument/2006/relationships/slideLayout" Target="../slideLayouts/slideLayout2.xml" /><Relationship Id="rId5" Type="http://schemas.openxmlformats.org/officeDocument/2006/relationships/image" Target="../media/image18.png" /><Relationship Id="rId4" Type="http://schemas.openxmlformats.org/officeDocument/2006/relationships/image" Target="../media/image17.emf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2238"/>
            <a:ext cx="9438708" cy="6890238"/>
          </a:xfrm>
        </p:spPr>
      </p:pic>
      <p:sp>
        <p:nvSpPr>
          <p:cNvPr id="6" name="TextBox 5"/>
          <p:cNvSpPr txBox="1"/>
          <p:nvPr/>
        </p:nvSpPr>
        <p:spPr>
          <a:xfrm>
            <a:off x="6019800" y="1128451"/>
            <a:ext cx="3352800" cy="193899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 algn="ctr"/>
            <a:r>
              <a:rPr lang="en-US" sz="4000" b="1" dirty="0">
                <a:ln w="50800"/>
                <a:solidFill>
                  <a:schemeClr val="bg1">
                    <a:shade val="50000"/>
                  </a:schemeClr>
                </a:solidFill>
              </a:rPr>
              <a:t>Heart Rate Monitoring</a:t>
            </a:r>
          </a:p>
          <a:p>
            <a:pPr algn="ctr"/>
            <a:r>
              <a:rPr lang="en-US" sz="4000" b="1" dirty="0">
                <a:ln w="50800"/>
                <a:solidFill>
                  <a:schemeClr val="bg1">
                    <a:shade val="50000"/>
                  </a:schemeClr>
                </a:solidFill>
              </a:rPr>
              <a:t>(PPG)</a:t>
            </a:r>
            <a:endParaRPr lang="en-GB" sz="4000" b="1" dirty="0">
              <a:ln w="50800"/>
              <a:solidFill>
                <a:schemeClr val="bg1">
                  <a:shade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35811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66800" y="990600"/>
            <a:ext cx="2667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Then we filtered the data set 009.mat with the BPF we designed and plotted filtered output in frequency and time domain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60566" y="4343400"/>
            <a:ext cx="31682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Filtered </a:t>
            </a:r>
            <a:r>
              <a:rPr lang="en-US" dirty="0" err="1"/>
              <a:t>fft</a:t>
            </a:r>
            <a:r>
              <a:rPr lang="en-US" dirty="0"/>
              <a:t> plotting of given data</a:t>
            </a:r>
          </a:p>
          <a:p>
            <a:pPr algn="ctr"/>
            <a:r>
              <a:rPr lang="en-US" dirty="0"/>
              <a:t>(In frequency domain)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7200" y="217830"/>
            <a:ext cx="3966117" cy="311473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3462999"/>
            <a:ext cx="4541250" cy="3395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322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-69751"/>
            <a:ext cx="4541250" cy="339500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209800" y="228600"/>
            <a:ext cx="457200" cy="2514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" name="Straight Connector 4"/>
          <p:cNvCxnSpPr>
            <a:stCxn id="3" idx="1"/>
            <a:endCxn id="4" idx="1"/>
          </p:cNvCxnSpPr>
          <p:nvPr/>
        </p:nvCxnSpPr>
        <p:spPr>
          <a:xfrm flipH="1" flipV="1">
            <a:off x="2209800" y="1485900"/>
            <a:ext cx="1981200" cy="348820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/>
          <p:cNvCxnSpPr>
            <a:stCxn id="4" idx="0"/>
            <a:endCxn id="3" idx="0"/>
          </p:cNvCxnSpPr>
          <p:nvPr/>
        </p:nvCxnSpPr>
        <p:spPr>
          <a:xfrm>
            <a:off x="2438400" y="228600"/>
            <a:ext cx="4023225" cy="30480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/>
          <p:cNvCxnSpPr>
            <a:stCxn id="3" idx="3"/>
            <a:endCxn id="4" idx="3"/>
          </p:cNvCxnSpPr>
          <p:nvPr/>
        </p:nvCxnSpPr>
        <p:spPr>
          <a:xfrm flipH="1" flipV="1">
            <a:off x="2667000" y="1485900"/>
            <a:ext cx="6065250" cy="348820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>
            <a:stCxn id="4" idx="2"/>
            <a:endCxn id="3" idx="2"/>
          </p:cNvCxnSpPr>
          <p:nvPr/>
        </p:nvCxnSpPr>
        <p:spPr>
          <a:xfrm>
            <a:off x="2438400" y="2743200"/>
            <a:ext cx="4023225" cy="392840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937125" y="4495800"/>
            <a:ext cx="243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Filtered plot of 009.mat </a:t>
            </a:r>
          </a:p>
          <a:p>
            <a:pPr algn="ctr"/>
            <a:r>
              <a:rPr lang="en-US" dirty="0"/>
              <a:t>(in time domain)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000" y="3276600"/>
            <a:ext cx="4541250" cy="339500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749469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5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75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990600" y="685800"/>
            <a:ext cx="2667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Then we determined the Heart rate in BPM and commented on it.</a:t>
            </a:r>
          </a:p>
        </p:txBody>
      </p:sp>
      <p:cxnSp>
        <p:nvCxnSpPr>
          <p:cNvPr id="6" name="Straight Arrow Connector 5"/>
          <p:cNvCxnSpPr>
            <a:stCxn id="5" idx="1"/>
            <a:endCxn id="9" idx="3"/>
          </p:cNvCxnSpPr>
          <p:nvPr/>
        </p:nvCxnSpPr>
        <p:spPr>
          <a:xfrm flipH="1">
            <a:off x="2513414" y="3474233"/>
            <a:ext cx="1220386" cy="96277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3800" y="1828800"/>
            <a:ext cx="4794011" cy="329086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3789312"/>
            <a:ext cx="1446614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867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400" y="906631"/>
            <a:ext cx="5969387" cy="2590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62000" y="152400"/>
            <a:ext cx="2667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Additionally we found the ACF and crosschecked our calculated data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8600" y="3467370"/>
            <a:ext cx="4541250" cy="339500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2600" y="4572000"/>
            <a:ext cx="1521031" cy="151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917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49135" y="609600"/>
            <a:ext cx="225229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We used another technique of designing a BPF and got the same results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2917272" y="381000"/>
            <a:ext cx="5860541" cy="6050408"/>
            <a:chOff x="3505200" y="147523"/>
            <a:chExt cx="5860541" cy="6050408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05200" y="152400"/>
              <a:ext cx="3429000" cy="3280112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05200" y="3424124"/>
              <a:ext cx="2826259" cy="2667000"/>
            </a:xfrm>
            <a:prstGeom prst="rect">
              <a:avLst/>
            </a:prstGeom>
          </p:spPr>
        </p:pic>
        <p:grpSp>
          <p:nvGrpSpPr>
            <p:cNvPr id="9" name="Group 8"/>
            <p:cNvGrpSpPr/>
            <p:nvPr/>
          </p:nvGrpSpPr>
          <p:grpSpPr>
            <a:xfrm>
              <a:off x="6934200" y="147524"/>
              <a:ext cx="2431541" cy="6050405"/>
              <a:chOff x="6934200" y="147524"/>
              <a:chExt cx="2431541" cy="6050405"/>
            </a:xfrm>
          </p:grpSpPr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934200" y="147524"/>
                <a:ext cx="2200295" cy="3276600"/>
              </a:xfrm>
              <a:prstGeom prst="rect">
                <a:avLst/>
              </a:prstGeom>
            </p:spPr>
          </p:pic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934200" y="3424124"/>
                <a:ext cx="2431541" cy="2773805"/>
              </a:xfrm>
              <a:prstGeom prst="rect">
                <a:avLst/>
              </a:prstGeom>
            </p:spPr>
          </p:pic>
        </p:grp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331729" y="3356312"/>
              <a:ext cx="602471" cy="2734812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123310" y="147523"/>
              <a:ext cx="242431" cy="3276601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5400000">
              <a:off x="5174552" y="4421774"/>
              <a:ext cx="106805" cy="3445510"/>
            </a:xfrm>
            <a:prstGeom prst="rect">
              <a:avLst/>
            </a:prstGeom>
          </p:spPr>
        </p:pic>
      </p:grpSp>
      <p:sp>
        <p:nvSpPr>
          <p:cNvPr id="14" name="TextBox 13"/>
          <p:cNvSpPr txBox="1"/>
          <p:nvPr/>
        </p:nvSpPr>
        <p:spPr>
          <a:xfrm>
            <a:off x="716278" y="2483911"/>
            <a:ext cx="204145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/>
              <a:t>Here we first filtered the input signal with a HPF with cutoff at 30bpm. Then we filtered the output signal with a LPF with cutoff at 200bpm.</a:t>
            </a:r>
          </a:p>
          <a:p>
            <a:pPr algn="just"/>
            <a:endParaRPr lang="en-US" sz="1400" dirty="0"/>
          </a:p>
          <a:p>
            <a:pPr algn="just"/>
            <a:r>
              <a:rPr lang="en-US" sz="1400" dirty="0"/>
              <a:t>Our target BPF was achieved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82722" y="5255006"/>
            <a:ext cx="225229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We ran this program for some other inputs. The results are shown on the </a:t>
            </a:r>
            <a:r>
              <a:rPr lang="en-US" sz="1600" dirty="0" err="1"/>
              <a:t>nesxt</a:t>
            </a:r>
            <a:r>
              <a:rPr lang="en-US" sz="1600" dirty="0"/>
              <a:t> slides</a:t>
            </a:r>
          </a:p>
        </p:txBody>
      </p:sp>
    </p:spTree>
    <p:extLst>
      <p:ext uri="{BB962C8B-B14F-4D97-AF65-F5344CB8AC3E}">
        <p14:creationId xmlns:p14="http://schemas.microsoft.com/office/powerpoint/2010/main" val="1764837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6514" y="683981"/>
            <a:ext cx="2438400" cy="182292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8200" y="228600"/>
            <a:ext cx="10727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0023_8min.mat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7313" y="676291"/>
            <a:ext cx="2448687" cy="183061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6514" y="2506910"/>
            <a:ext cx="2438400" cy="182292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47312" y="2506909"/>
            <a:ext cx="2448687" cy="183061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6514" y="4329839"/>
            <a:ext cx="2438400" cy="182292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47311" y="4341581"/>
            <a:ext cx="2448688" cy="183061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29400" y="1981200"/>
            <a:ext cx="1792510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8880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38200" y="228600"/>
            <a:ext cx="5020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6.mat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6514" y="2506910"/>
            <a:ext cx="2438400" cy="182292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7312" y="2506909"/>
            <a:ext cx="2448687" cy="183061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6514" y="4329839"/>
            <a:ext cx="2438400" cy="182292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5600" y="1066800"/>
            <a:ext cx="1656708" cy="278786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6513" y="673495"/>
            <a:ext cx="2452427" cy="183341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61339" y="673495"/>
            <a:ext cx="2434660" cy="182013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63391" y="4337526"/>
            <a:ext cx="2432608" cy="1818597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6230132" y="4572000"/>
            <a:ext cx="259938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We got this huge error as the sampling frequency was not provided and so we used an arbitrary one</a:t>
            </a:r>
          </a:p>
          <a:p>
            <a:pPr algn="ctr"/>
            <a:r>
              <a:rPr lang="en-US" dirty="0"/>
              <a:t>[300Hz]</a:t>
            </a:r>
          </a:p>
        </p:txBody>
      </p:sp>
      <p:sp>
        <p:nvSpPr>
          <p:cNvPr id="17" name="Rectangle 16"/>
          <p:cNvSpPr/>
          <p:nvPr/>
        </p:nvSpPr>
        <p:spPr>
          <a:xfrm>
            <a:off x="6701307" y="3200400"/>
            <a:ext cx="1656708" cy="6542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/>
          <p:cNvCxnSpPr>
            <a:stCxn id="16" idx="0"/>
            <a:endCxn id="12" idx="2"/>
          </p:cNvCxnSpPr>
          <p:nvPr/>
        </p:nvCxnSpPr>
        <p:spPr>
          <a:xfrm flipV="1">
            <a:off x="7529826" y="3854663"/>
            <a:ext cx="4128" cy="71733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0641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95400" y="533400"/>
            <a:ext cx="24064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Discussion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90600" y="1905000"/>
            <a:ext cx="75438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choose Kaiser window for its efficiency and  better controlling opportunity.</a:t>
            </a:r>
          </a:p>
          <a:p>
            <a:r>
              <a:rPr lang="en-US" dirty="0"/>
              <a:t>    (Filters using </a:t>
            </a:r>
            <a:r>
              <a:rPr lang="en-US" dirty="0" err="1"/>
              <a:t>remez</a:t>
            </a:r>
            <a:r>
              <a:rPr lang="en-US" dirty="0"/>
              <a:t> and </a:t>
            </a:r>
            <a:r>
              <a:rPr lang="en-US" dirty="0" err="1"/>
              <a:t>remezord</a:t>
            </a:r>
            <a:r>
              <a:rPr lang="en-US" dirty="0"/>
              <a:t> algorithm may have given more control.)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 some data sets the Sampling Frequency was absent. So, we couldn’t get desired output using an arbitrary sampling rate.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780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 MEMBERS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04880721"/>
              </p:ext>
            </p:extLst>
          </p:nvPr>
        </p:nvGraphicFramePr>
        <p:xfrm>
          <a:off x="1904998" y="5911962"/>
          <a:ext cx="5089526" cy="2971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5447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447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Samit Hasan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1606056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4676653"/>
              </p:ext>
            </p:extLst>
          </p:nvPr>
        </p:nvGraphicFramePr>
        <p:xfrm>
          <a:off x="1910431" y="1793360"/>
          <a:ext cx="5089524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5447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447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Khondoker</a:t>
                      </a:r>
                      <a:r>
                        <a:rPr lang="en-US" baseline="0" dirty="0"/>
                        <a:t> Al </a:t>
                      </a:r>
                      <a:r>
                        <a:rPr lang="en-US" baseline="0" dirty="0" err="1"/>
                        <a:t>Mamun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1606034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0105086"/>
              </p:ext>
            </p:extLst>
          </p:nvPr>
        </p:nvGraphicFramePr>
        <p:xfrm>
          <a:off x="1905000" y="2613085"/>
          <a:ext cx="5089524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5447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447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Md. </a:t>
                      </a:r>
                      <a:r>
                        <a:rPr lang="en-US" dirty="0" err="1"/>
                        <a:t>Nasim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Afroj</a:t>
                      </a:r>
                      <a:r>
                        <a:rPr lang="en-US" dirty="0"/>
                        <a:t> Taj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1606037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4843954"/>
              </p:ext>
            </p:extLst>
          </p:nvPr>
        </p:nvGraphicFramePr>
        <p:xfrm>
          <a:off x="1905000" y="3429000"/>
          <a:ext cx="5089524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5447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447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Sakib</a:t>
                      </a:r>
                      <a:r>
                        <a:rPr lang="en-US" dirty="0"/>
                        <a:t> Chowdhury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1606044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1072947"/>
              </p:ext>
            </p:extLst>
          </p:nvPr>
        </p:nvGraphicFramePr>
        <p:xfrm>
          <a:off x="1904998" y="5096047"/>
          <a:ext cx="5089526" cy="2971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5447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447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Md.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Akibul</a:t>
                      </a:r>
                      <a:r>
                        <a:rPr lang="en-US" baseline="0" dirty="0"/>
                        <a:t> Hasan </a:t>
                      </a:r>
                      <a:r>
                        <a:rPr lang="en-US" baseline="0" dirty="0" err="1"/>
                        <a:t>Mazumder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1606051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693136"/>
              </p:ext>
            </p:extLst>
          </p:nvPr>
        </p:nvGraphicFramePr>
        <p:xfrm>
          <a:off x="1904998" y="4276322"/>
          <a:ext cx="5089526" cy="2971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5447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447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Md. Sultan Mahmud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1606050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16" name="Group 15"/>
          <p:cNvGrpSpPr/>
          <p:nvPr/>
        </p:nvGrpSpPr>
        <p:grpSpPr>
          <a:xfrm>
            <a:off x="6524195" y="1566032"/>
            <a:ext cx="827606" cy="4907014"/>
            <a:chOff x="6524195" y="1566032"/>
            <a:chExt cx="827606" cy="490701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28842" y="1566032"/>
              <a:ext cx="822959" cy="82295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6281" y="2370303"/>
              <a:ext cx="822959" cy="823507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25238" y="3198836"/>
              <a:ext cx="822959" cy="822959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24195" y="4012911"/>
              <a:ext cx="824002" cy="824002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529787" y="4837078"/>
              <a:ext cx="818409" cy="818409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24195" y="5641201"/>
              <a:ext cx="824001" cy="8318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041856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PROJECT OBJECTIVE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analyze Heart Beat from a given dataset.</a:t>
            </a:r>
          </a:p>
          <a:p>
            <a:r>
              <a:rPr lang="en-US" dirty="0"/>
              <a:t>To eliminate noise from the data (filtering)</a:t>
            </a:r>
          </a:p>
          <a:p>
            <a:r>
              <a:rPr lang="en-US" dirty="0"/>
              <a:t>Plot filtered heartbeat data</a:t>
            </a:r>
          </a:p>
          <a:p>
            <a:r>
              <a:rPr lang="en-US" dirty="0"/>
              <a:t>Determine heart beat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24199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METHODOLOGY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Take the data set provided as input</a:t>
            </a:r>
          </a:p>
          <a:p>
            <a:r>
              <a:rPr lang="en-US" dirty="0"/>
              <a:t>Design a Band Pass Filter with cutoff frequencies at 30 to 200 bpm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Filter the given data with the BPF</a:t>
            </a:r>
          </a:p>
          <a:p>
            <a:r>
              <a:rPr lang="en-US" dirty="0"/>
              <a:t>Plot the filtered output</a:t>
            </a:r>
          </a:p>
          <a:p>
            <a:r>
              <a:rPr lang="en-US" dirty="0"/>
              <a:t>Determine the heart rate and comment on it</a:t>
            </a:r>
          </a:p>
          <a:p>
            <a:r>
              <a:rPr lang="en-US" dirty="0"/>
              <a:t>Additionally determine Heart Rate by ACF for crosscheck purpose</a:t>
            </a:r>
            <a:endParaRPr lang="en-GB" dirty="0"/>
          </a:p>
        </p:txBody>
      </p:sp>
      <p:sp>
        <p:nvSpPr>
          <p:cNvPr id="4" name="Rectangle 3"/>
          <p:cNvSpPr/>
          <p:nvPr/>
        </p:nvSpPr>
        <p:spPr>
          <a:xfrm>
            <a:off x="1219200" y="3300504"/>
            <a:ext cx="6108032" cy="5334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2800" b="1" dirty="0">
                <a:ln w="11430"/>
                <a:solidFill>
                  <a:srgbClr val="FF00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1 bpm  = frequency (in HERTZ)*60</a:t>
            </a:r>
            <a:endParaRPr lang="en-GB" sz="2800" b="1" dirty="0">
              <a:ln w="11430"/>
              <a:solidFill>
                <a:srgbClr val="FF0000"/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0229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50"/>
                            </p:stCondLst>
                            <p:childTnLst>
                              <p:par>
                                <p:cTn id="21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25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25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750"/>
                            </p:stCondLst>
                            <p:childTnLst>
                              <p:par>
                                <p:cTn id="2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25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047318" y="1752600"/>
            <a:ext cx="4482720" cy="422148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PROCEDURE</a:t>
            </a:r>
            <a:endParaRPr lang="en-GB" dirty="0"/>
          </a:p>
        </p:txBody>
      </p:sp>
      <p:sp>
        <p:nvSpPr>
          <p:cNvPr id="8" name="TextBox 7"/>
          <p:cNvSpPr txBox="1"/>
          <p:nvPr/>
        </p:nvSpPr>
        <p:spPr>
          <a:xfrm>
            <a:off x="1066800" y="2286000"/>
            <a:ext cx="2667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At first We took the data set 009.mat as input and plotted as it was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66800" y="4267200"/>
            <a:ext cx="2057400" cy="12003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We took 30 bpm and 200 bpm as the cutoffs of BPF as we’re suggested </a:t>
            </a:r>
          </a:p>
        </p:txBody>
      </p:sp>
      <p:cxnSp>
        <p:nvCxnSpPr>
          <p:cNvPr id="11" name="Straight Arrow Connector 10"/>
          <p:cNvCxnSpPr>
            <a:stCxn id="9" idx="0"/>
            <a:endCxn id="12" idx="1"/>
          </p:cNvCxnSpPr>
          <p:nvPr/>
        </p:nvCxnSpPr>
        <p:spPr>
          <a:xfrm flipV="1">
            <a:off x="2095500" y="3151617"/>
            <a:ext cx="1943100" cy="111558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4038600" y="2932387"/>
            <a:ext cx="4038600" cy="43845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446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-59201"/>
            <a:ext cx="4541250" cy="3395001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2495550" y="609600"/>
            <a:ext cx="304800" cy="1981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>
            <a:stCxn id="3" idx="1"/>
            <a:endCxn id="20" idx="1"/>
          </p:cNvCxnSpPr>
          <p:nvPr/>
        </p:nvCxnSpPr>
        <p:spPr>
          <a:xfrm flipH="1" flipV="1">
            <a:off x="2495550" y="1600200"/>
            <a:ext cx="1847850" cy="35603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20" idx="0"/>
            <a:endCxn id="3" idx="0"/>
          </p:cNvCxnSpPr>
          <p:nvPr/>
        </p:nvCxnSpPr>
        <p:spPr>
          <a:xfrm>
            <a:off x="2647950" y="609600"/>
            <a:ext cx="3966075" cy="285339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3" idx="3"/>
            <a:endCxn id="20" idx="3"/>
          </p:cNvCxnSpPr>
          <p:nvPr/>
        </p:nvCxnSpPr>
        <p:spPr>
          <a:xfrm flipH="1" flipV="1">
            <a:off x="2800350" y="1600200"/>
            <a:ext cx="6084300" cy="35603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20" idx="2"/>
            <a:endCxn id="3" idx="2"/>
          </p:cNvCxnSpPr>
          <p:nvPr/>
        </p:nvCxnSpPr>
        <p:spPr>
          <a:xfrm>
            <a:off x="2647950" y="2590800"/>
            <a:ext cx="3966075" cy="42672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1333500" y="4425434"/>
            <a:ext cx="2628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Unfiltered plot of 009.mat</a:t>
            </a:r>
          </a:p>
          <a:p>
            <a:pPr algn="ctr"/>
            <a:r>
              <a:rPr lang="en-US" dirty="0"/>
              <a:t>(in time domain)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3400" y="3462999"/>
            <a:ext cx="4541250" cy="339500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90110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057400" y="2743200"/>
            <a:ext cx="55120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Unfiltered </a:t>
            </a:r>
            <a:r>
              <a:rPr lang="en-US" dirty="0" err="1"/>
              <a:t>fft</a:t>
            </a:r>
            <a:r>
              <a:rPr lang="en-US" dirty="0"/>
              <a:t> plotting of given data (In frequency domain)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76200"/>
            <a:ext cx="7004566" cy="253974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3018615"/>
            <a:ext cx="7848601" cy="3844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999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90600" y="1143000"/>
            <a:ext cx="19050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designed a bandpass filter using two low pass filters with respective cutoffs at 30 and 200 bpm…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38200" y="5715000"/>
            <a:ext cx="2374368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BPF = LPF</a:t>
            </a:r>
            <a:r>
              <a:rPr lang="en-US" b="1" baseline="-2500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200 </a:t>
            </a:r>
            <a:r>
              <a:rPr lang="en-US" b="1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- LPF</a:t>
            </a:r>
            <a:r>
              <a:rPr lang="en-US" b="1" baseline="-2500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30</a:t>
            </a:r>
          </a:p>
        </p:txBody>
      </p:sp>
      <p:cxnSp>
        <p:nvCxnSpPr>
          <p:cNvPr id="11" name="Straight Arrow Connector 10"/>
          <p:cNvCxnSpPr>
            <a:stCxn id="6" idx="3"/>
            <a:endCxn id="7" idx="1"/>
          </p:cNvCxnSpPr>
          <p:nvPr/>
        </p:nvCxnSpPr>
        <p:spPr>
          <a:xfrm>
            <a:off x="3212568" y="5899666"/>
            <a:ext cx="1130832" cy="64837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33" name="Group 32"/>
          <p:cNvGrpSpPr/>
          <p:nvPr/>
        </p:nvGrpSpPr>
        <p:grpSpPr>
          <a:xfrm>
            <a:off x="4343400" y="35560"/>
            <a:ext cx="4038600" cy="6666309"/>
            <a:chOff x="4343400" y="35560"/>
            <a:chExt cx="4038600" cy="6666309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43400" y="35560"/>
              <a:ext cx="4038600" cy="3407221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43400" y="3450836"/>
              <a:ext cx="4038600" cy="3251033"/>
            </a:xfrm>
            <a:prstGeom prst="rect">
              <a:avLst/>
            </a:prstGeom>
          </p:spPr>
        </p:pic>
      </p:grpSp>
      <p:sp>
        <p:nvSpPr>
          <p:cNvPr id="7" name="Rectangle 6"/>
          <p:cNvSpPr/>
          <p:nvPr/>
        </p:nvSpPr>
        <p:spPr>
          <a:xfrm>
            <a:off x="4343400" y="6400799"/>
            <a:ext cx="4038600" cy="29447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691362" y="4922316"/>
            <a:ext cx="3423438" cy="338554"/>
          </a:xfrm>
          <a:prstGeom prst="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600" dirty="0"/>
              <a:t>[controls of both LPF are kept flexible]</a:t>
            </a:r>
          </a:p>
        </p:txBody>
      </p:sp>
      <p:sp>
        <p:nvSpPr>
          <p:cNvPr id="23" name="Left Brace 22"/>
          <p:cNvSpPr/>
          <p:nvPr/>
        </p:nvSpPr>
        <p:spPr>
          <a:xfrm>
            <a:off x="4114800" y="533400"/>
            <a:ext cx="228600" cy="685800"/>
          </a:xfrm>
          <a:prstGeom prst="leftBrac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Left Brace 23"/>
          <p:cNvSpPr/>
          <p:nvPr/>
        </p:nvSpPr>
        <p:spPr>
          <a:xfrm>
            <a:off x="4114800" y="3597721"/>
            <a:ext cx="228600" cy="685800"/>
          </a:xfrm>
          <a:prstGeom prst="leftBrac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/>
          <p:cNvCxnSpPr>
            <a:stCxn id="23" idx="1"/>
            <a:endCxn id="22" idx="0"/>
          </p:cNvCxnSpPr>
          <p:nvPr/>
        </p:nvCxnSpPr>
        <p:spPr>
          <a:xfrm flipH="1">
            <a:off x="2403081" y="876300"/>
            <a:ext cx="1711719" cy="4046016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24" idx="1"/>
            <a:endCxn id="22" idx="0"/>
          </p:cNvCxnSpPr>
          <p:nvPr/>
        </p:nvCxnSpPr>
        <p:spPr>
          <a:xfrm flipH="1">
            <a:off x="2403081" y="3940621"/>
            <a:ext cx="1711719" cy="981695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3086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22" grpId="0" animBg="1"/>
      <p:bldP spid="23" grpId="0" animBg="1"/>
      <p:bldP spid="2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685800" y="-76200"/>
            <a:ext cx="8494836" cy="3165482"/>
            <a:chOff x="685800" y="-76200"/>
            <a:chExt cx="8494836" cy="3165482"/>
          </a:xfrm>
        </p:grpSpPr>
        <p:sp>
          <p:nvSpPr>
            <p:cNvPr id="4" name="TextBox 3"/>
            <p:cNvSpPr txBox="1"/>
            <p:nvPr/>
          </p:nvSpPr>
          <p:spPr>
            <a:xfrm>
              <a:off x="685800" y="1066800"/>
              <a:ext cx="38364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Designed BPF response in time domain</a:t>
              </a:r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39386" y="-76200"/>
              <a:ext cx="4541250" cy="3165482"/>
            </a:xfrm>
            <a:prstGeom prst="rect">
              <a:avLst/>
            </a:prstGeom>
          </p:spPr>
        </p:pic>
      </p:grpSp>
      <p:grpSp>
        <p:nvGrpSpPr>
          <p:cNvPr id="13" name="Group 12"/>
          <p:cNvGrpSpPr/>
          <p:nvPr/>
        </p:nvGrpSpPr>
        <p:grpSpPr>
          <a:xfrm>
            <a:off x="1078065" y="3810000"/>
            <a:ext cx="8102571" cy="3122466"/>
            <a:chOff x="1078065" y="3810000"/>
            <a:chExt cx="8102571" cy="3122466"/>
          </a:xfrm>
        </p:grpSpPr>
        <p:sp>
          <p:nvSpPr>
            <p:cNvPr id="5" name="TextBox 4"/>
            <p:cNvSpPr txBox="1"/>
            <p:nvPr/>
          </p:nvSpPr>
          <p:spPr>
            <a:xfrm>
              <a:off x="1078065" y="5355377"/>
              <a:ext cx="34054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BPF response in frequency domain</a:t>
              </a:r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39386" y="3810000"/>
              <a:ext cx="4541250" cy="3122466"/>
            </a:xfrm>
            <a:prstGeom prst="rect">
              <a:avLst/>
            </a:prstGeom>
          </p:spPr>
        </p:pic>
      </p:grpSp>
      <p:grpSp>
        <p:nvGrpSpPr>
          <p:cNvPr id="12" name="Group 11"/>
          <p:cNvGrpSpPr/>
          <p:nvPr/>
        </p:nvGrpSpPr>
        <p:grpSpPr>
          <a:xfrm>
            <a:off x="510182" y="1978546"/>
            <a:ext cx="8258062" cy="2887088"/>
            <a:chOff x="510182" y="1978546"/>
            <a:chExt cx="8258062" cy="2887088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0182" y="1978546"/>
              <a:ext cx="4541250" cy="2887088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5207269" y="3237424"/>
              <a:ext cx="35609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BPF</a:t>
              </a:r>
              <a:r>
                <a:rPr lang="en-US" baseline="-25000" dirty="0" err="1"/>
                <a:t>dB</a:t>
              </a:r>
              <a:r>
                <a:rPr lang="en-US" dirty="0"/>
                <a:t> response in frequency domain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1371600" y="1447800"/>
            <a:ext cx="6884775" cy="3722634"/>
            <a:chOff x="1371600" y="1447800"/>
            <a:chExt cx="6884775" cy="3722634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71600" y="1828800"/>
              <a:ext cx="6884775" cy="3341634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3635523" y="1447800"/>
              <a:ext cx="23569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Filter response plotting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19423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Badge">
  <a:themeElements>
    <a:clrScheme name="Badge">
      <a:dk1>
        <a:sysClr val="windowText" lastClr="000000"/>
      </a:dk1>
      <a:lt1>
        <a:sysClr val="window" lastClr="FFFFFF"/>
      </a:lt1>
      <a:dk2>
        <a:srgbClr val="2A1A00"/>
      </a:dk2>
      <a:lt2>
        <a:srgbClr val="F3F3F2"/>
      </a:lt2>
      <a:accent1>
        <a:srgbClr val="F8B323"/>
      </a:accent1>
      <a:accent2>
        <a:srgbClr val="656A59"/>
      </a:accent2>
      <a:accent3>
        <a:srgbClr val="46B2B5"/>
      </a:accent3>
      <a:accent4>
        <a:srgbClr val="8CAA7E"/>
      </a:accent4>
      <a:accent5>
        <a:srgbClr val="D36F68"/>
      </a:accent5>
      <a:accent6>
        <a:srgbClr val="826276"/>
      </a:accent6>
      <a:hlink>
        <a:srgbClr val="46B2B5"/>
      </a:hlink>
      <a:folHlink>
        <a:srgbClr val="A46694"/>
      </a:folHlink>
    </a:clrScheme>
    <a:fontScheme name="Badge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771EA782-DFA6-45B1-AEA3-661F1715B31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TM10001106[[fn=Badge]]</Template>
  <TotalTime>424</TotalTime>
  <Words>426</Words>
  <Application>Microsoft Office PowerPoint</Application>
  <PresentationFormat>On-screen Show (4:3)</PresentationFormat>
  <Paragraphs>65</Paragraphs>
  <Slides>17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Badge</vt:lpstr>
      <vt:lpstr>PowerPoint Presentation</vt:lpstr>
      <vt:lpstr>GROUP MEMBERS</vt:lpstr>
      <vt:lpstr>PROJECT OBJECTIVE</vt:lpstr>
      <vt:lpstr>METHODOLOGY</vt:lpstr>
      <vt:lpstr>PROCEDURE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BUET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ideal</dc:creator>
  <cp:lastModifiedBy>MD Nasim Afroj Taj</cp:lastModifiedBy>
  <cp:revision>43</cp:revision>
  <dcterms:created xsi:type="dcterms:W3CDTF">2019-09-12T08:35:22Z</dcterms:created>
  <dcterms:modified xsi:type="dcterms:W3CDTF">2019-09-15T02:00:59Z</dcterms:modified>
</cp:coreProperties>
</file>